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golangpolandjobs" TargetMode="External"/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82" y="1323668"/>
            <a:ext cx="3041035" cy="421066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11"/>
          <p:cNvSpPr txBox="1"/>
          <p:nvPr/>
        </p:nvSpPr>
        <p:spPr>
          <a:xfrm>
            <a:off x="45719" y="834516"/>
            <a:ext cx="121005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>
                <a:latin typeface="Work Sans Bold"/>
                <a:ea typeface="Work Sans Bold"/>
                <a:cs typeface="Work Sans Bold"/>
                <a:sym typeface="Work Sans Bold"/>
              </a:defRPr>
            </a:pPr>
            <a:r>
              <a:rPr dirty="0"/>
              <a:t>Golang Warsaw #</a:t>
            </a:r>
            <a:r>
              <a:rPr lang="pl-PL" dirty="0"/>
              <a:t>51</a:t>
            </a:r>
            <a:endParaRPr dirty="0"/>
          </a:p>
        </p:txBody>
      </p:sp>
      <p:sp>
        <p:nvSpPr>
          <p:cNvPr id="96" name="TextBox 1"/>
          <p:cNvSpPr txBox="1"/>
          <p:nvPr/>
        </p:nvSpPr>
        <p:spPr>
          <a:xfrm>
            <a:off x="45719" y="5376088"/>
            <a:ext cx="1210056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latin typeface="Work Sans Bold"/>
                <a:ea typeface="Work Sans Bold"/>
                <a:cs typeface="Work Sans Bold"/>
                <a:sym typeface="Work Sans Bold"/>
              </a:defRPr>
            </a:pPr>
            <a:r>
              <a:rPr lang="pl-PL" dirty="0"/>
              <a:t>16</a:t>
            </a:r>
            <a:r>
              <a:rPr dirty="0"/>
              <a:t> </a:t>
            </a:r>
            <a:r>
              <a:rPr lang="pl-PL" dirty="0"/>
              <a:t>March</a:t>
            </a:r>
            <a:r>
              <a:rPr dirty="0"/>
              <a:t> 202</a:t>
            </a:r>
            <a:r>
              <a:rPr lang="pl-PL" dirty="0"/>
              <a:t>3</a:t>
            </a:r>
            <a:r>
              <a:rPr dirty="0"/>
              <a:t> </a:t>
            </a:r>
            <a:r>
              <a:rPr lang="pl-PL" dirty="0"/>
              <a:t>– 17:30</a:t>
            </a:r>
            <a:br>
              <a:rPr dirty="0"/>
            </a:br>
            <a:r>
              <a:rPr sz="2000" dirty="0"/>
              <a:t>/ </a:t>
            </a:r>
            <a:r>
              <a:rPr lang="pl-PL" sz="2000" dirty="0"/>
              <a:t>Przestrzeń Meta, </a:t>
            </a:r>
            <a:r>
              <a:rPr lang="en-GB" sz="2000" dirty="0" err="1">
                <a:latin typeface="Work Sans Bold"/>
              </a:rPr>
              <a:t>Koszykowa</a:t>
            </a:r>
            <a:r>
              <a:rPr lang="en-GB" sz="2000" dirty="0">
                <a:latin typeface="Work Sans Bold"/>
              </a:rPr>
              <a:t> 61, Warszawa</a:t>
            </a:r>
            <a:endParaRPr sz="2000" dirty="0"/>
          </a:p>
        </p:txBody>
      </p:sp>
      <p:pic>
        <p:nvPicPr>
          <p:cNvPr id="97" name="Graphic 5" descr="Graphic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769" y="2393397"/>
            <a:ext cx="2593145" cy="80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phic 7" descr="Graphic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816" y="3507057"/>
            <a:ext cx="1475699" cy="507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rPr lang="en-US" dirty="0"/>
              <a:t>Speakers for April</a:t>
            </a:r>
          </a:p>
        </p:txBody>
      </p:sp>
      <p:sp>
        <p:nvSpPr>
          <p:cNvPr id="102" name="TextBox 6"/>
          <p:cNvSpPr txBox="1"/>
          <p:nvPr/>
        </p:nvSpPr>
        <p:spPr>
          <a:xfrm>
            <a:off x="3647171" y="5161289"/>
            <a:ext cx="9239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C2EAB-5348-91B5-D5C3-36A8091F1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Topics from software engineering </a:t>
            </a:r>
            <a:br>
              <a:rPr lang="en-GB" sz="3200" dirty="0"/>
            </a:br>
            <a:r>
              <a:rPr lang="en-GB" sz="3200" dirty="0"/>
              <a:t>to implement/use X in Golang app</a:t>
            </a: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 Software engineering + tech leadership topics</a:t>
            </a: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3. Your experience building your software</a:t>
            </a: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GB" sz="32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Maybe one of your work colleagues?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Questions?</a:t>
            </a:r>
          </a:p>
        </p:txBody>
      </p:sp>
      <p:sp>
        <p:nvSpPr>
          <p:cNvPr id="1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/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t>Join channel #poland </a:t>
            </a:r>
            <a:br/>
            <a:r>
              <a:t>on gophers.slack.com.</a:t>
            </a:r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/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https://invite.slack.golangbridge.org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Agenda</a:t>
            </a:r>
          </a:p>
        </p:txBody>
      </p:sp>
      <p:sp>
        <p:nvSpPr>
          <p:cNvPr id="11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2400" dirty="0">
                <a:latin typeface="Work Sans Regular"/>
              </a:rPr>
              <a:t>How contributing to Open Source looks like - Robert </a:t>
            </a:r>
            <a:r>
              <a:rPr lang="en-GB" sz="2400" dirty="0" err="1">
                <a:latin typeface="Work Sans Regular"/>
              </a:rPr>
              <a:t>Pająk</a:t>
            </a:r>
            <a:endParaRPr lang="en-US" sz="2400" dirty="0">
              <a:latin typeface="Work Sans Regular"/>
            </a:endParaRP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US" sz="2400" dirty="0"/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Your announcements || Engineer lost &amp; found  | Grab coffee/beer break</a:t>
            </a:r>
            <a:br>
              <a:rPr lang="en-US" sz="2400" dirty="0"/>
            </a:br>
            <a:endParaRPr lang="en-US" sz="24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3. </a:t>
            </a:r>
            <a:r>
              <a:rPr lang="en-GB" sz="2400" dirty="0">
                <a:latin typeface="Work Sans Regular"/>
              </a:rPr>
              <a:t>Writing faster Redis client - Oleg </a:t>
            </a:r>
            <a:r>
              <a:rPr lang="en-GB" sz="2400" dirty="0" err="1">
                <a:latin typeface="Work Sans Regular"/>
              </a:rPr>
              <a:t>Kovalov</a:t>
            </a:r>
            <a:r>
              <a:rPr lang="en-GB" sz="2400" dirty="0">
                <a:latin typeface="Work Sans Regular"/>
              </a:rPr>
              <a:t> </a:t>
            </a:r>
            <a:endParaRPr lang="en-US" sz="2400" dirty="0">
              <a:latin typeface="Work Sans Regular"/>
            </a:endParaRP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US" sz="24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4. After: </a:t>
            </a:r>
            <a:r>
              <a:rPr lang="en-US" sz="2400" dirty="0" err="1"/>
              <a:t>Koszyki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Sponsors</a:t>
            </a:r>
          </a:p>
        </p:txBody>
      </p:sp>
      <p:pic>
        <p:nvPicPr>
          <p:cNvPr id="115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57" y="2789806"/>
            <a:ext cx="4130174" cy="1278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89" y="2434718"/>
            <a:ext cx="4130174" cy="2323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Sponsors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26" y="1681777"/>
            <a:ext cx="2155548" cy="298460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3"/>
          <p:cNvSpPr txBox="1"/>
          <p:nvPr/>
        </p:nvSpPr>
        <p:spPr>
          <a:xfrm>
            <a:off x="45719" y="4775310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700">
                <a:latin typeface="Work Sans Bold"/>
                <a:ea typeface="Work Sans Bold"/>
                <a:cs typeface="Work Sans Bold"/>
                <a:sym typeface="Work Sans Bold"/>
              </a:defRPr>
            </a:lvl1pPr>
          </a:lstStyle>
          <a:p>
            <a:r>
              <a:t>Community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Where to find us?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Slack: #</a:t>
            </a:r>
            <a:r>
              <a:rPr dirty="0" err="1"/>
              <a:t>poland</a:t>
            </a:r>
            <a:r>
              <a:rPr dirty="0"/>
              <a:t> / #</a:t>
            </a:r>
            <a:r>
              <a:rPr dirty="0" err="1"/>
              <a:t>poland-warsaw</a:t>
            </a:r>
            <a:endParaRPr dirty="0"/>
          </a:p>
          <a:p>
            <a:pPr marL="0" indent="0">
              <a:lnSpc>
                <a:spcPct val="170000"/>
              </a:lnSpc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Twitter: </a:t>
            </a:r>
            <a:r>
              <a:rPr sz="3600" dirty="0"/>
              <a:t>@</a:t>
            </a:r>
            <a:r>
              <a:rPr sz="3600" dirty="0" err="1"/>
              <a:t>golangwaw</a:t>
            </a:r>
            <a:endParaRPr lang="en-GB" sz="3600" dirty="0"/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Slides: </a:t>
            </a:r>
            <a:br>
              <a:rPr dirty="0"/>
            </a:br>
            <a:r>
              <a:rPr sz="27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https://github.com/golangpoland/meetup_golang_warsaw</a:t>
            </a:r>
            <a:endParaRPr lang="en-GB" sz="27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pl-PL" sz="2800" dirty="0">
                <a:latin typeface="Work Sans Regular"/>
              </a:rPr>
              <a:t>Job Board: </a:t>
            </a:r>
            <a:br>
              <a:rPr lang="pl-PL" sz="3200" dirty="0"/>
            </a:br>
            <a:r>
              <a:rPr lang="pl-PL" sz="2800" dirty="0">
                <a:hlinkClick r:id="rId3"/>
              </a:rPr>
              <a:t>https://www.facebook.com/groups/golangpolandjobs</a:t>
            </a:r>
            <a:r>
              <a:rPr lang="pl-PL" sz="2800" dirty="0"/>
              <a:t> </a:t>
            </a:r>
            <a:endParaRPr lang="pl-PL" sz="3200" dirty="0"/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sz="27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168</Words>
  <Application>Microsoft Macintosh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Work Sans Bold</vt:lpstr>
      <vt:lpstr>Work Sans Regular</vt:lpstr>
      <vt:lpstr>Office Theme</vt:lpstr>
      <vt:lpstr>PowerPoint Presentation</vt:lpstr>
      <vt:lpstr>Speakers for April</vt:lpstr>
      <vt:lpstr>Questions?</vt:lpstr>
      <vt:lpstr>Agenda</vt:lpstr>
      <vt:lpstr>Sponsors</vt:lpstr>
      <vt:lpstr>Sponsors</vt:lpstr>
      <vt:lpstr>Where to find 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Wojciech Barczynski</cp:lastModifiedBy>
  <cp:revision>43</cp:revision>
  <dcterms:modified xsi:type="dcterms:W3CDTF">2023-03-15T08:08:58Z</dcterms:modified>
</cp:coreProperties>
</file>